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59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6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7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8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5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9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ese-hagedorn.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CD18FF-5925-4903-A4B0-F217D680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" b="3808"/>
          <a:stretch/>
        </p:blipFill>
        <p:spPr>
          <a:xfrm>
            <a:off x="19" y="-201326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BDA048-3623-4A12-88B0-8CC59B8F5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463" y="2657980"/>
            <a:ext cx="9078562" cy="2387600"/>
          </a:xfrm>
        </p:spPr>
        <p:txBody>
          <a:bodyPr>
            <a:normAutofit/>
          </a:bodyPr>
          <a:lstStyle/>
          <a:p>
            <a:r>
              <a:rPr lang="de-DE" sz="3600" dirty="0"/>
              <a:t>Ihr spezialisierter Personaldienstleister </a:t>
            </a:r>
            <a:br>
              <a:rPr lang="de-DE" sz="3600" dirty="0"/>
            </a:br>
            <a:r>
              <a:rPr lang="de-DE" sz="3600" dirty="0"/>
              <a:t>für industrielle Facharbeiter und Fachhelfer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5FE28C-D0E7-4C46-9B34-076BA0BCA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de-DE" dirty="0"/>
              <a:t>********** BERLIN ********** LEIPZIG**********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B12B0A-AC94-45D4-ACCF-9A1D0BE6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3" y="673031"/>
            <a:ext cx="39433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88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3A9C1-E598-457C-B054-6E7D93BBE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011" y="632530"/>
            <a:ext cx="10341988" cy="1179576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b="1" dirty="0">
                <a:solidFill>
                  <a:srgbClr val="002060"/>
                </a:solidFill>
              </a:rPr>
              <a:t>Ein starker Partner der Industrie für Facharbeiter und Fachhelfer</a:t>
            </a:r>
            <a:br>
              <a:rPr lang="de-DE" dirty="0"/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2E123D8-DFB8-4D1A-B76E-50F37E58383E}"/>
              </a:ext>
            </a:extLst>
          </p:cNvPr>
          <p:cNvSpPr txBox="1"/>
          <p:nvPr/>
        </p:nvSpPr>
        <p:spPr>
          <a:xfrm>
            <a:off x="537955" y="2220986"/>
            <a:ext cx="11173076" cy="382284"/>
          </a:xfrm>
          <a:prstGeom prst="rect">
            <a:avLst/>
          </a:prstGeom>
          <a:solidFill>
            <a:srgbClr val="1E2A77"/>
          </a:solidFill>
          <a:ln>
            <a:solidFill>
              <a:srgbClr val="1E2A7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360627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Unsere Dienstleistung = Ihr Nutzen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7BA017D-15BE-4A4F-8524-DB348AFEE7BF}"/>
              </a:ext>
            </a:extLst>
          </p:cNvPr>
          <p:cNvSpPr txBox="1">
            <a:spLocks/>
          </p:cNvSpPr>
          <p:nvPr/>
        </p:nvSpPr>
        <p:spPr>
          <a:xfrm>
            <a:off x="906011" y="2990106"/>
            <a:ext cx="10341988" cy="37444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4272" indent="-214272" algn="l" defTabSz="1360627" rtl="0" eaLnBrk="1" latinLnBrk="0" hangingPunct="1">
              <a:lnSpc>
                <a:spcPts val="3200"/>
              </a:lnSpc>
              <a:spcBef>
                <a:spcPts val="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220" indent="-274015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8503" indent="-271654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0707" indent="-262205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361" indent="-271654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41725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22038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02352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82666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/>
              <a:t>Ausschöpfung individueller Möglichkeiten zur Abdeckung temporärer Personalengpässe, insbesondere über Zeitarbeit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/>
              <a:t>Unterstützung bei der Rekrutierung von qualifizierten Fachkräften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/>
              <a:t>Erstellung von aussagefähigen Kandidaten-</a:t>
            </a:r>
            <a:r>
              <a:rPr lang="de-DE" sz="1800" dirty="0" err="1"/>
              <a:t>Exposès</a:t>
            </a:r>
            <a:r>
              <a:rPr lang="de-DE" sz="1800" dirty="0"/>
              <a:t>, zugeschnitten auf Ihre Anforderungen und Erwartungen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Profitieren Sie von unserer langjährigen Branchen- und Projekterfahrung für internationale Großkunden, Industrie-Konzerne als auch Klein- und mittelständische Unternehmen.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1699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8B90CE4-C4A7-4504-A351-76C3B1AA6231}"/>
              </a:ext>
            </a:extLst>
          </p:cNvPr>
          <p:cNvSpPr txBox="1"/>
          <p:nvPr/>
        </p:nvSpPr>
        <p:spPr>
          <a:xfrm>
            <a:off x="570452" y="2478024"/>
            <a:ext cx="7761785" cy="382284"/>
          </a:xfrm>
          <a:prstGeom prst="rect">
            <a:avLst/>
          </a:prstGeom>
          <a:solidFill>
            <a:srgbClr val="1E2A77"/>
          </a:solidFill>
          <a:ln>
            <a:solidFill>
              <a:srgbClr val="1E2A7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360627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Unsere Branchenkenntnisse = Ihr Nutzen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7915763-1CED-46E3-97DC-9754B14F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10167937" cy="117951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b="1" dirty="0">
                <a:solidFill>
                  <a:srgbClr val="002060"/>
                </a:solidFill>
              </a:rPr>
              <a:t>Ein starker Partner der Industrie </a:t>
            </a:r>
            <a:br>
              <a:rPr lang="de-DE" b="1" dirty="0">
                <a:solidFill>
                  <a:srgbClr val="002060"/>
                </a:solidFill>
              </a:rPr>
            </a:br>
            <a:r>
              <a:rPr lang="de-DE" b="1" dirty="0">
                <a:solidFill>
                  <a:srgbClr val="002060"/>
                </a:solidFill>
              </a:rPr>
              <a:t>für Facharbeiter und Fachhelfer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1493120-4DA0-4F5C-A676-92B8DF88221C}"/>
              </a:ext>
            </a:extLst>
          </p:cNvPr>
          <p:cNvSpPr txBox="1">
            <a:spLocks/>
          </p:cNvSpPr>
          <p:nvPr/>
        </p:nvSpPr>
        <p:spPr>
          <a:xfrm>
            <a:off x="570451" y="3244701"/>
            <a:ext cx="7510710" cy="2002254"/>
          </a:xfrm>
          <a:prstGeom prst="rect">
            <a:avLst/>
          </a:prstGeom>
        </p:spPr>
        <p:txBody>
          <a:bodyPr vert="horz" lIns="0" tIns="0" rIns="0" bIns="0" numCol="2" rtlCol="0" anchor="t" anchorCtr="0">
            <a:noAutofit/>
          </a:bodyPr>
          <a:lstStyle>
            <a:lvl1pPr marL="214272" indent="-214272" algn="l" defTabSz="1360627" rtl="0" eaLnBrk="1" latinLnBrk="0" hangingPunct="1">
              <a:lnSpc>
                <a:spcPts val="3200"/>
              </a:lnSpc>
              <a:spcBef>
                <a:spcPts val="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220" indent="-274015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8503" indent="-271654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0707" indent="-262205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361" indent="-271654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41725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22038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02352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82666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Automobilindustrie </a:t>
            </a:r>
            <a:br>
              <a:rPr lang="de-DE" sz="2000" dirty="0">
                <a:solidFill>
                  <a:prstClr val="black"/>
                </a:solidFill>
                <a:latin typeface="Calibri"/>
              </a:rPr>
            </a:br>
            <a:r>
              <a:rPr lang="de-DE" sz="2000" dirty="0">
                <a:solidFill>
                  <a:prstClr val="black"/>
                </a:solidFill>
                <a:latin typeface="Calibri"/>
              </a:rPr>
              <a:t>(OEMs und Lieferanten)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Schienenfahrzeugbau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Luftfahrt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Metall und Elektrotechnik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Maschinen- &amp; Anlagenbau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Lager und Logistik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Chemie und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Pharma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Gummi und Kunststoff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1E2A77"/>
              </a:buClr>
            </a:pP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B79C18F-FE0F-4D26-B2B9-B9AB5C955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" r="4078" b="1590"/>
          <a:stretch/>
        </p:blipFill>
        <p:spPr>
          <a:xfrm>
            <a:off x="9273430" y="109057"/>
            <a:ext cx="2797079" cy="66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8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870821E-1B71-4020-99E5-20356E87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10167937" cy="117951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b="1" dirty="0">
                <a:solidFill>
                  <a:srgbClr val="002060"/>
                </a:solidFill>
              </a:rPr>
              <a:t>Ein starker Partner der Industrie </a:t>
            </a:r>
            <a:br>
              <a:rPr lang="de-DE" b="1" dirty="0">
                <a:solidFill>
                  <a:srgbClr val="002060"/>
                </a:solidFill>
              </a:rPr>
            </a:br>
            <a:r>
              <a:rPr lang="de-DE" b="1" dirty="0">
                <a:solidFill>
                  <a:srgbClr val="002060"/>
                </a:solidFill>
              </a:rPr>
              <a:t>für Facharbeiter und Fachhelfer</a:t>
            </a:r>
            <a:br>
              <a:rPr lang="de-DE" dirty="0"/>
            </a:b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800A420-8822-4AC1-BE0D-93ED980B1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2296126"/>
            <a:ext cx="11187112" cy="43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7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860E902-E108-4204-8186-12622F2B7E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16013" y="2478088"/>
            <a:ext cx="10167937" cy="3694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4272" indent="-214272" algn="l" defTabSz="1360627" rtl="0" eaLnBrk="1" latinLnBrk="0" hangingPunct="1">
              <a:lnSpc>
                <a:spcPts val="3200"/>
              </a:lnSpc>
              <a:spcBef>
                <a:spcPts val="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220" indent="-274015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8503" indent="-271654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0707" indent="-262205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361" indent="-271654" algn="l" defTabSz="1360627" rtl="0" eaLnBrk="1" latinLnBrk="0" hangingPunct="1">
              <a:lnSpc>
                <a:spcPts val="32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41725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22038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02352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82666" indent="-340157" algn="l" defTabSz="13606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Die </a:t>
            </a:r>
            <a:r>
              <a:rPr lang="de-DE" sz="1800" dirty="0" err="1"/>
              <a:t>Bräse</a:t>
            </a:r>
            <a:r>
              <a:rPr lang="de-DE" sz="1800" dirty="0"/>
              <a:t> &amp; Hagedorn GmbH ist durch den TÜV Hessen nach </a:t>
            </a:r>
            <a:r>
              <a:rPr lang="de-DE" sz="1800" b="1" dirty="0"/>
              <a:t>ISO 9001:2015</a:t>
            </a:r>
            <a:r>
              <a:rPr lang="de-DE" sz="1800" dirty="0"/>
              <a:t> zertifiziert und lebt die Grundsätze in der täglichen Arbeit: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Kundenorientierung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Verantwortlichkeit der Führung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Einbeziehung der beteiligten Personen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Prozessorientierter Ansatz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Systemorientierter Managementansatz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Kontinuierliche Verbesserung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Sachbezogener Entscheidungsfindungsansatz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Lieferantenbeziehungen zum gegenseitigen Nutzen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4CC0835-ACFE-406D-B9E0-24FD0409CD7A}"/>
              </a:ext>
            </a:extLst>
          </p:cNvPr>
          <p:cNvSpPr txBox="1"/>
          <p:nvPr/>
        </p:nvSpPr>
        <p:spPr>
          <a:xfrm>
            <a:off x="1115568" y="2095804"/>
            <a:ext cx="9819910" cy="382284"/>
          </a:xfrm>
          <a:prstGeom prst="rect">
            <a:avLst/>
          </a:prstGeom>
          <a:solidFill>
            <a:srgbClr val="1E2A77"/>
          </a:solidFill>
          <a:ln>
            <a:solidFill>
              <a:srgbClr val="1E2A7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360627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Unser Anspruch= Ihr Nutzen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D5C8060-1F9B-4E09-A31F-4E8ECFE4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10167937" cy="117951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b="1" dirty="0">
                <a:solidFill>
                  <a:srgbClr val="002060"/>
                </a:solidFill>
              </a:rPr>
              <a:t>Ein starker Partner der Industrie </a:t>
            </a:r>
            <a:br>
              <a:rPr lang="de-DE" b="1" dirty="0">
                <a:solidFill>
                  <a:srgbClr val="002060"/>
                </a:solidFill>
              </a:rPr>
            </a:br>
            <a:r>
              <a:rPr lang="de-DE" b="1" dirty="0">
                <a:solidFill>
                  <a:srgbClr val="002060"/>
                </a:solidFill>
              </a:rPr>
              <a:t>für Facharbeiter und Fachhelfer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622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DCD18FF-5925-4903-A4B0-F217D680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9" t="38" r="6713" b="3808"/>
          <a:stretch/>
        </p:blipFill>
        <p:spPr>
          <a:xfrm>
            <a:off x="6096000" y="0"/>
            <a:ext cx="6120881" cy="6858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485FE28C-D0E7-4C46-9B34-076BA0BCA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63" y="2638896"/>
            <a:ext cx="9078562" cy="3431751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160000"/>
              </a:lnSpc>
            </a:pPr>
            <a:endParaRPr lang="de-DE" sz="22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60000"/>
              </a:lnSpc>
            </a:pPr>
            <a:endParaRPr lang="de-DE" sz="22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60000"/>
              </a:lnSpc>
            </a:pPr>
            <a:r>
              <a:rPr lang="de-DE" sz="8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BERLIN </a:t>
            </a:r>
            <a:r>
              <a:rPr lang="de-DE" sz="55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		</a:t>
            </a:r>
            <a:r>
              <a:rPr lang="de-DE" sz="8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LEIPZIG</a:t>
            </a:r>
          </a:p>
          <a:p>
            <a:pPr>
              <a:lnSpc>
                <a:spcPct val="120000"/>
              </a:lnSpc>
            </a:pPr>
            <a:r>
              <a:rPr lang="de-DE" sz="5500" dirty="0">
                <a:latin typeface="+mj-lt"/>
                <a:ea typeface="+mj-ea"/>
                <a:cs typeface="+mj-cs"/>
              </a:rPr>
              <a:t>			</a:t>
            </a:r>
            <a:r>
              <a:rPr lang="de-DE" sz="5500" dirty="0" err="1">
                <a:latin typeface="+mj-lt"/>
                <a:ea typeface="+mj-ea"/>
                <a:cs typeface="+mj-cs"/>
              </a:rPr>
              <a:t>MaxicoM</a:t>
            </a:r>
            <a:r>
              <a:rPr lang="de-DE" sz="5500" dirty="0">
                <a:latin typeface="+mj-lt"/>
                <a:ea typeface="+mj-ea"/>
                <a:cs typeface="+mj-cs"/>
              </a:rPr>
              <a:t> Business Center</a:t>
            </a:r>
          </a:p>
          <a:p>
            <a:pPr>
              <a:lnSpc>
                <a:spcPct val="120000"/>
              </a:lnSpc>
            </a:pPr>
            <a:r>
              <a:rPr lang="de-DE" sz="5500" dirty="0" err="1">
                <a:latin typeface="+mj-lt"/>
                <a:ea typeface="+mj-ea"/>
                <a:cs typeface="+mj-cs"/>
              </a:rPr>
              <a:t>Kapweg</a:t>
            </a:r>
            <a:r>
              <a:rPr lang="de-DE" sz="5500" dirty="0">
                <a:latin typeface="+mj-lt"/>
                <a:ea typeface="+mj-ea"/>
                <a:cs typeface="+mj-cs"/>
              </a:rPr>
              <a:t> 5 			Messe-Allee 2 </a:t>
            </a:r>
          </a:p>
          <a:p>
            <a:pPr>
              <a:lnSpc>
                <a:spcPct val="120000"/>
              </a:lnSpc>
            </a:pPr>
            <a:r>
              <a:rPr lang="de-DE" sz="5500" dirty="0">
                <a:latin typeface="+mj-lt"/>
                <a:ea typeface="+mj-ea"/>
                <a:cs typeface="+mj-cs"/>
              </a:rPr>
              <a:t>13405 Berlin		04356 Leipzig </a:t>
            </a:r>
            <a:br>
              <a:rPr lang="de-DE" sz="5500" dirty="0">
                <a:latin typeface="+mj-lt"/>
                <a:ea typeface="+mj-ea"/>
                <a:cs typeface="+mj-cs"/>
              </a:rPr>
            </a:br>
            <a:r>
              <a:rPr lang="de-DE" sz="5500" dirty="0">
                <a:latin typeface="+mj-lt"/>
                <a:ea typeface="+mj-ea"/>
                <a:cs typeface="+mj-cs"/>
              </a:rPr>
              <a:t>Tel.: 030 4985710 0		Tel.: 0341 – 678 27 472</a:t>
            </a:r>
          </a:p>
          <a:p>
            <a:pPr>
              <a:lnSpc>
                <a:spcPct val="120000"/>
              </a:lnSpc>
            </a:pPr>
            <a:r>
              <a:rPr lang="de-DE" sz="5500" dirty="0">
                <a:latin typeface="+mj-lt"/>
                <a:ea typeface="+mj-ea"/>
                <a:cs typeface="+mj-cs"/>
              </a:rPr>
              <a:t>berlin@braese-hagedorn.de 	leipzig@braese-hagedorn.de		</a:t>
            </a:r>
          </a:p>
          <a:p>
            <a:pPr>
              <a:lnSpc>
                <a:spcPct val="120000"/>
              </a:lnSpc>
            </a:pPr>
            <a:endParaRPr lang="de-DE" sz="5500" dirty="0">
              <a:latin typeface="+mj-lt"/>
              <a:ea typeface="+mj-ea"/>
              <a:cs typeface="+mj-cs"/>
              <a:hlinkClick r:id="rId3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9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B12B0A-AC94-45D4-ACCF-9A1D0BE60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63" y="673031"/>
            <a:ext cx="3943350" cy="47625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5800E4A-9875-4A1E-A3EF-E3CBE1BAC45B}"/>
              </a:ext>
            </a:extLst>
          </p:cNvPr>
          <p:cNvSpPr txBox="1">
            <a:spLocks/>
          </p:cNvSpPr>
          <p:nvPr/>
        </p:nvSpPr>
        <p:spPr>
          <a:xfrm>
            <a:off x="466463" y="1323716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de-DE" dirty="0"/>
            </a:br>
            <a:r>
              <a:rPr lang="de-DE" b="1" dirty="0">
                <a:solidFill>
                  <a:srgbClr val="002060"/>
                </a:solidFill>
              </a:rPr>
              <a:t>Ein starker Partner der Industrie </a:t>
            </a:r>
          </a:p>
          <a:p>
            <a:pPr>
              <a:lnSpc>
                <a:spcPct val="120000"/>
              </a:lnSpc>
            </a:pPr>
            <a:r>
              <a:rPr lang="de-DE" b="1" dirty="0">
                <a:solidFill>
                  <a:srgbClr val="002060"/>
                </a:solidFill>
              </a:rPr>
              <a:t>für Facharbeiter und Fachhelfer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554724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Breitbild</PresentationFormat>
  <Paragraphs>43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Avenir Next LT Pro</vt:lpstr>
      <vt:lpstr>Calibri</vt:lpstr>
      <vt:lpstr>AccentBoxVTI</vt:lpstr>
      <vt:lpstr>Ihr spezialisierter Personaldienstleister  für industrielle Facharbeiter und Fachhelfer</vt:lpstr>
      <vt:lpstr> Ein starker Partner der Industrie für Facharbeiter und Fachhelfer </vt:lpstr>
      <vt:lpstr> Ein starker Partner der Industrie  für Facharbeiter und Fachhelfer </vt:lpstr>
      <vt:lpstr> Ein starker Partner der Industrie  für Facharbeiter und Fachhelfer </vt:lpstr>
      <vt:lpstr> Ein starker Partner der Industrie  für Facharbeiter und Fachhelfer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Ihr spezialisierter Personaldienstleister  für industrielle Facharbeiter und Fachhelfer</dc:title>
  <dc:creator>Heidinger, Ines</dc:creator>
  <cp:lastModifiedBy>Eva Schmelz</cp:lastModifiedBy>
  <cp:revision>15</cp:revision>
  <dcterms:created xsi:type="dcterms:W3CDTF">2023-03-03T09:21:54Z</dcterms:created>
  <dcterms:modified xsi:type="dcterms:W3CDTF">2023-03-06T15:29:19Z</dcterms:modified>
</cp:coreProperties>
</file>